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05C33-D3F3-436E-8360-086547345EF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E5B39-2E48-4B80-949D-0910246CF8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DEALING WITH CHILD PORNOGRAPHY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Dr. </a:t>
            </a:r>
            <a:r>
              <a:rPr lang="en-US" dirty="0" err="1" smtClean="0"/>
              <a:t>Aruna</a:t>
            </a:r>
            <a:r>
              <a:rPr lang="en-US" dirty="0" smtClean="0"/>
              <a:t> </a:t>
            </a:r>
            <a:r>
              <a:rPr lang="en-US" dirty="0" err="1" smtClean="0"/>
              <a:t>Broota</a:t>
            </a:r>
            <a:r>
              <a:rPr lang="en-US" dirty="0" smtClean="0"/>
              <a:t>, Ph.D.</a:t>
            </a:r>
          </a:p>
          <a:p>
            <a:r>
              <a:rPr lang="en-US" dirty="0" smtClean="0"/>
              <a:t>Clinical Psychologist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Children Indulge in Porn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Newly Born Child is asexual.</a:t>
            </a:r>
          </a:p>
          <a:p>
            <a:r>
              <a:rPr lang="en-US" dirty="0" smtClean="0"/>
              <a:t>The age at which he is sexual varies.</a:t>
            </a:r>
          </a:p>
          <a:p>
            <a:r>
              <a:rPr lang="en-US" dirty="0" smtClean="0"/>
              <a:t>But sex can be forced on to anyone at any age.</a:t>
            </a:r>
          </a:p>
          <a:p>
            <a:r>
              <a:rPr lang="en-US" dirty="0" smtClean="0"/>
              <a:t>At any age interest is always there in another’s body.</a:t>
            </a:r>
          </a:p>
          <a:p>
            <a:r>
              <a:rPr lang="en-US" dirty="0" smtClean="0"/>
              <a:t>That is the reason bodies are covered till the last breath or even while disposing them off after death.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Sex A Natural Instinct: Why is it Suppressed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in a civil Society. </a:t>
            </a:r>
          </a:p>
          <a:p>
            <a:r>
              <a:rPr lang="en-US" dirty="0" smtClean="0"/>
              <a:t>To develop laws so that no one </a:t>
            </a:r>
            <a:r>
              <a:rPr lang="en-US" smtClean="0"/>
              <a:t>is harassed, </a:t>
            </a:r>
            <a:r>
              <a:rPr lang="en-US" dirty="0" smtClean="0"/>
              <a:t>abused or killed for it.</a:t>
            </a:r>
          </a:p>
          <a:p>
            <a:r>
              <a:rPr lang="en-US" dirty="0" smtClean="0"/>
              <a:t>Children indulge in sex: Adults get shocked.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121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DEALING WITH CHILD PORNOGRAPHY</vt:lpstr>
      <vt:lpstr>Do Children Indulge in Porn Material</vt:lpstr>
      <vt:lpstr>Sex A Natural Instinct: Why is it Suppressed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CHILD PORNOGRAPHY</dc:title>
  <dc:creator>super</dc:creator>
  <cp:lastModifiedBy>super</cp:lastModifiedBy>
  <cp:revision>14</cp:revision>
  <dcterms:created xsi:type="dcterms:W3CDTF">2015-09-24T13:39:40Z</dcterms:created>
  <dcterms:modified xsi:type="dcterms:W3CDTF">2015-09-24T16:00:27Z</dcterms:modified>
</cp:coreProperties>
</file>